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75" r:id="rId5"/>
    <p:sldId id="262" r:id="rId6"/>
    <p:sldId id="263" r:id="rId7"/>
    <p:sldId id="265" r:id="rId8"/>
    <p:sldId id="276" r:id="rId9"/>
    <p:sldId id="264" r:id="rId10"/>
    <p:sldId id="277" r:id="rId11"/>
    <p:sldId id="266" r:id="rId12"/>
    <p:sldId id="278" r:id="rId13"/>
    <p:sldId id="267" r:id="rId14"/>
    <p:sldId id="268" r:id="rId15"/>
    <p:sldId id="269" r:id="rId16"/>
    <p:sldId id="270" r:id="rId17"/>
    <p:sldId id="271" r:id="rId18"/>
    <p:sldId id="273" r:id="rId19"/>
    <p:sldId id="272" r:id="rId20"/>
    <p:sldId id="274" r:id="rId21"/>
  </p:sldIdLst>
  <p:sldSz cx="9144000" cy="6858000" type="screen4x3"/>
  <p:notesSz cx="6858000" cy="914400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06084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0758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123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3738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6273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823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263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103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444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765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710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242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A58B6-971A-462A-8553-BD1507558948}" type="datetimeFigureOut">
              <a:rPr lang="ru-RU" smtClean="0"/>
              <a:pPr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7A2EB-1EEC-4842-9E02-32E452F28C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4"/>
              </a:rPr>
              <a:t>http://presentation-creation.ru/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975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142984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Содержание </a:t>
            </a:r>
            <a:r>
              <a:rPr lang="ru-RU" sz="3200" dirty="0" smtClean="0"/>
              <a:t>и </a:t>
            </a:r>
            <a:r>
              <a:rPr lang="ru-RU" sz="3200" dirty="0" smtClean="0"/>
              <a:t>организация </a:t>
            </a:r>
            <a:r>
              <a:rPr lang="ru-RU" sz="3200" dirty="0" smtClean="0"/>
              <a:t>индивидуально ориентированных коррекционных мероприятий для младших школьников с нарушением зрения в условиях образовательной инклюзии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214818"/>
            <a:ext cx="6400800" cy="1752600"/>
          </a:xfrm>
        </p:spPr>
        <p:txBody>
          <a:bodyPr/>
          <a:lstStyle/>
          <a:p>
            <a:pPr algn="r"/>
            <a:r>
              <a:rPr lang="ru-RU" dirty="0" smtClean="0"/>
              <a:t>Учитель информатики</a:t>
            </a:r>
          </a:p>
          <a:p>
            <a:pPr algn="r"/>
            <a:r>
              <a:rPr lang="ru-RU" dirty="0" smtClean="0"/>
              <a:t>Аксенова Е.А.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2570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00232" y="500042"/>
            <a:ext cx="4929222" cy="7143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Подгруппы слепых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2661033" y="482183"/>
            <a:ext cx="785818" cy="239317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28596" y="2143116"/>
            <a:ext cx="2714644" cy="10715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Тотально слепые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86116" y="2143116"/>
            <a:ext cx="2714644" cy="10715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Слепые со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светоощущением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72198" y="2143116"/>
            <a:ext cx="2714644" cy="10715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Слепые с остаточным зрением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4179885" y="1677975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000628" y="1285860"/>
            <a:ext cx="2214578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Содержание работы с тотально слепыми и слепыми со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светоощущением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Тактильно-кинестезически-слуховое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ядро сенсорной организации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Происходят изменения в оптико-вестибулярной установке (осуществляется замена зрительного компонента на двигательный)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Осуществляется перестройка взаимоотношений анализаторов, образование новых внутренних связей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Представления, формирующиеся в условиях тотальной слепоты и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светоощущения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Резкое сужение их круга за счет полного выпадения зрительных образов;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Наличие схематизма;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Фрагментарность;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Низкий уровень обобщенности;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Трудности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оречевления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имеющихся представлений;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Вербализм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Содержание работы на коррекционных занятиях с тотально слепыми и слепыми со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светоощущением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buFont typeface="Wingdings" pitchFamily="2" charset="2"/>
              <a:buChar char="v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Расширение круга представлений о предметах, объектах окружающего мира 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Развитие сохранных анализаторов 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Формирование умения активно использовать информацию, полученную с помощью сохранных анализаторов в учебно-познавательной деятельности 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Нивелирование формализма, схематизма представлений, повышению их обобщённости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Нивелирование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вербализма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процессе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оречевления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имеющихся представлений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Профилактика угасания зрительных образов за счет постоянного их использования в деятельности.</a:t>
            </a:r>
          </a:p>
          <a:p>
            <a:pPr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15436" cy="1143000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Содержание работы на коррекционных занятиях со слепыми, имеющие остаточное зрение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Наряду со зрительными ощущениями у учащихся имеет место зрительное восприятие.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фоне снижения познавательной активности, интереса к окружающему миру, наличия серьезных изменений в зрительных ощущениях, появляется замедленная и ограниченная восприимчивость, что затрудняет зрительное знакомство со свойствами и отношениями предметов и объектов и детерминирует возникновение особенностей зрительного восприятия. </a:t>
            </a:r>
          </a:p>
          <a:p>
            <a:pPr algn="just">
              <a:buFont typeface="Wingdings" pitchFamily="2" charset="2"/>
              <a:buChar char="Ø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Приемы работы на коррекционных занятиях со слепыми с остаточным зрением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Обогащение и коррекцию зрительного опыта.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умений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полисенсорного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восприятия предметов и объектов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алгоритмов зрительного восприятия различных предметов и объектов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и коррекцию зрительных функций педагогическими средствами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свойств зрительного восприятия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мобильности зрительных образов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8786874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Слабовидящие и учащиеся с функциональными расстройствами зрения, не имеющие нарушений интеллектуального развития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коррекционные занятия целесообразно включать приемы, обеспечивающие: 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нарушении избирательности – усиление интереса к окружающему миру, повышение их познавательной активности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нарушении целостности восприятия предмета – формирование структуры зрительного образа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нарушении точности восприятия - выделение учащимися существенных признаков предметов и объектов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нарушении константности зрительного восприятия - возможность его восприятия в различных условиях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нарушении обобщенности восприятия - формирование и умение абстрагироваться от случайных, несущественных признаков объекта.</a:t>
            </a:r>
          </a:p>
          <a:p>
            <a:pPr algn="just">
              <a:buFont typeface="Wingdings" pitchFamily="2" charset="2"/>
              <a:buChar char="ü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Содержание учебного материала, направленного на развитие операционного механизма зрительного восприятия обучающихся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2438"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содержание работы необходимо включать учебный материал, обеспечивающий: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Развитие предметно-практической деятельности детей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Развитие и коррекцию представлений о сенсорных эталонах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Развитие и коррекцию предметных представлений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Формирование навыков использования зрительных умений для установления логических причинно-следственных связей при отражении окружающей действительности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Развитие зрительных измерительных действий и коррекцию пространственных представлений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Развитие мотивационного механизма зрительного восприятия обучающихся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175" indent="44926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содержание работы необходимо включать учебный материал, обеспечивающий: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Расширение и углубление знаний о предметах окружающего мира посредством коррекции предметных представлений и развития способов зрительного обследования предметов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системы основных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умственых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действий и операций,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обобщающих понятий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и развитие зрительных сенсорных эталонов через расширение и углубление знаний о свойствах и качествах предметов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сенсорных эталонов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навыкам использования сформированных эталонов при анализе качеств и свойств предметов окружающего мира</a:t>
            </a:r>
          </a:p>
          <a:p>
            <a:pPr algn="just">
              <a:buFont typeface="Wingdings" pitchFamily="2" charset="2"/>
              <a:buChar char="Ø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Развитие мотивационного механизма зрительного восприятия обучающихся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Развитие сенсорных обследовательских действий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Формирование потребности использования зрительных умений и навыков для установления причинно-следственных связей при восприятии множества объектов окружающей действительности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Формирование алгоритма и способов зрительного восприятия сюжетного изображения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Формирование знаний об информационных признаках и предметах, раскрывающих сюжет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Формирование умений устанавливать в сюжетном изображении причинно-следственные связи</a:t>
            </a:r>
          </a:p>
          <a:p>
            <a:pPr algn="just">
              <a:buFont typeface="Wingdings" pitchFamily="2" charset="2"/>
              <a:buChar char="Ø"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Программа коррекционной работы</a:t>
            </a:r>
            <a:endParaRPr lang="ru-RU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714488"/>
            <a:ext cx="814393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Коррекционно-развивающую работу педагога, позволяющую школьнику с функциональными расстройствами зрения освоить специальные умения и навыки.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Коррекционно-развивающую работу специалистов в соответствии с индивидуальными особенностями, требующими коррекции, мероприятия по предметно-пространственной и социальной адаптации слепых и слабовидящих обучающихся с целью повышения их мобильности , самостоятельности и активности в школьной среде.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Взаимодействие с семьей слепых и слабовидящих обучающихся по вопросам коррекции и развития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036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714488"/>
            <a:ext cx="7772400" cy="1470025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Результаты освоения обучающимися программы коррекционной работы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Повышение возможностей обучающихся в пространственной ориентировке, в адаптации к новым ситуациям;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Повышение дифференциации и осмысления картины мира;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Результаты освоения обучающимися программы коррекционной работы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1500174"/>
            <a:ext cx="4786346" cy="71438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межличностной системы координат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928934"/>
            <a:ext cx="3714776" cy="121444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Слепой (слабовидящий)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нормально видящий сверстник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57752" y="2928934"/>
            <a:ext cx="3714776" cy="121444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Слепой (слабовидящий)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нормально видящий взрослый</a:t>
            </a:r>
          </a:p>
        </p:txBody>
      </p:sp>
      <p:cxnSp>
        <p:nvCxnSpPr>
          <p:cNvPr id="8" name="Прямая со стрелкой 7"/>
          <p:cNvCxnSpPr>
            <a:endCxn id="5" idx="0"/>
          </p:cNvCxnSpPr>
          <p:nvPr/>
        </p:nvCxnSpPr>
        <p:spPr>
          <a:xfrm rot="10800000" flipV="1">
            <a:off x="2428860" y="2214554"/>
            <a:ext cx="2286016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714876" y="2214554"/>
            <a:ext cx="2071702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43956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Результаты освоения обучающимися программы коррекционной работы в начальной школе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Используют сохранные анализаторы и компенсаторные способы деятельности в учебно-познавательном процессе и повседневной жизни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Освоили навыки ориентировки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микропространстве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овладел элементарными умениями ориентировки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макропространстве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Имеют предметные и пространственные представления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Имеют представления о современных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тифлотехнических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оптических и технических средствах, облегчающих познавательную и учебную деятельность, активно использует их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Результаты освоения школьниками программы коррекционной работы в начальной школе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Проявляют стремление к самостоятельности и независимости от окружающих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Используют речевые и неречевые средства общения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Проявляют социальную активность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Способны к соучастию, сопереживанию, эмоциональной отзывчивости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Способны проявлять настойчивость в достижении цели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Проявляют самоконтроль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саморегуляцию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57161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dirty="0" smtClean="0"/>
              <a:t>Дифференцированный подход при отборе содержания работы с обучающимися с нарушениями зрения на коррекционных занятиях в условиях образовательной инклюзии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Слепые обучающиеся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тотальной слепоте в условиях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светоощущения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доминирующим в сенсорном отражении предметного мира становится осязание во взаимодействии с другими сенсорными модальностями. 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условиях же остаточного зрения сенсорное отражение осуществляется при ведущей позиции глубоко нарушенного зрения с привлечением других анализаторов, среди которых важнейшее место занимает осязание 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C:\Users\aksea\Downloads\itro-0806-thum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4214818"/>
            <a:ext cx="4059048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Содержание работы со слепыми на коррекционных занятиях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и активизацию восприятия предметного мира с помощью использования всех сохранных анализаторов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у слепых способов обследования объектов и предметов окружающего мира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представлений об изучаемых предметах и явлениях окружающего мира.</a:t>
            </a:r>
          </a:p>
          <a:p>
            <a:pPr algn="just"/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d366ce38582ec45be7a5ff074451c4f7f3e2c60"/>
</p:tagLst>
</file>

<file path=ppt/theme/theme1.xml><?xml version="1.0" encoding="utf-8"?>
<a:theme xmlns:a="http://schemas.openxmlformats.org/drawingml/2006/main" name="Тема Offic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888</Words>
  <Application>Microsoft Office PowerPoint</Application>
  <PresentationFormat>Экран (4:3)</PresentationFormat>
  <Paragraphs>99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Содержание и организация индивидуально ориентированных коррекционных мероприятий для младших школьников с нарушением зрения в условиях образовательной инклюзии</vt:lpstr>
      <vt:lpstr>Программа коррекционной работы</vt:lpstr>
      <vt:lpstr>Результаты освоения обучающимися программы коррекционной работы </vt:lpstr>
      <vt:lpstr>Результаты освоения обучающимися программы коррекционной работы </vt:lpstr>
      <vt:lpstr>Результаты освоения обучающимися программы коррекционной работы в начальной школе</vt:lpstr>
      <vt:lpstr>Результаты освоения школьниками программы коррекционной работы в начальной школе</vt:lpstr>
      <vt:lpstr>Дифференцированный подход при отборе содержания работы с обучающимися с нарушениями зрения на коррекционных занятиях в условиях образовательной инклюзии </vt:lpstr>
      <vt:lpstr>Слепые обучающиеся</vt:lpstr>
      <vt:lpstr>Содержание работы со слепыми на коррекционных занятиях</vt:lpstr>
      <vt:lpstr>Слайд 10</vt:lpstr>
      <vt:lpstr>Содержание работы с тотально слепыми и слепыми со светоощущением </vt:lpstr>
      <vt:lpstr>Представления, формирующиеся в условиях тотальной слепоты и светоощущения </vt:lpstr>
      <vt:lpstr>Содержание работы на коррекционных занятиях с тотально слепыми и слепыми со светоощущением</vt:lpstr>
      <vt:lpstr>Содержание работы на коррекционных занятиях со слепыми, имеющие остаточное зрение</vt:lpstr>
      <vt:lpstr>Приемы работы на коррекционных занятиях со слепыми с остаточным зрением</vt:lpstr>
      <vt:lpstr>Слабовидящие и учащиеся с функциональными расстройствами зрения, не имеющие нарушений интеллектуального развития</vt:lpstr>
      <vt:lpstr>Содержание учебного материала, направленного на развитие операционного механизма зрительного восприятия обучающихся</vt:lpstr>
      <vt:lpstr>Развитие мотивационного механизма зрительного восприятия обучающихся</vt:lpstr>
      <vt:lpstr>Развитие мотивационного механизма зрительного восприятия обучающихся</vt:lpstr>
      <vt:lpstr>СПАСИБО ЗА ВНИМАНИЕ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obstinate</dc:creator>
  <cp:lastModifiedBy>user</cp:lastModifiedBy>
  <cp:revision>39</cp:revision>
  <dcterms:created xsi:type="dcterms:W3CDTF">2017-03-21T16:32:01Z</dcterms:created>
  <dcterms:modified xsi:type="dcterms:W3CDTF">2024-04-02T11:29:22Z</dcterms:modified>
</cp:coreProperties>
</file>